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56" r:id="rId2"/>
    <p:sldId id="258" r:id="rId3"/>
    <p:sldId id="259" r:id="rId4"/>
    <p:sldId id="260" r:id="rId5"/>
  </p:sldIdLst>
  <p:sldSz cx="12192000" cy="6858000"/>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57" d="100"/>
          <a:sy n="57" d="100"/>
        </p:scale>
        <p:origin x="78" y="408"/>
      </p:cViewPr>
      <p:guideLst/>
    </p:cSldViewPr>
  </p:slideViewPr>
  <p:notesTextViewPr>
    <p:cViewPr>
      <p:scale>
        <a:sx n="1" d="1"/>
        <a:sy n="1" d="1"/>
      </p:scale>
      <p:origin x="0" y="0"/>
    </p:cViewPr>
  </p:notesTextViewPr>
  <p:notesViewPr>
    <p:cSldViewPr snapToGrid="0">
      <p:cViewPr>
        <p:scale>
          <a:sx n="100" d="100"/>
          <a:sy n="100" d="100"/>
        </p:scale>
        <p:origin x="666" y="-7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7B7D1D74-78F4-41EE-8B1B-A13DD77F67BF}" type="datetimeFigureOut">
              <a:rPr lang="en-US" smtClean="0"/>
              <a:t>11/13/2020</a:t>
            </a:fld>
            <a:endParaRPr lang="en-US"/>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7C44EA75-0817-417B-BDE7-9D4161F793DF}" type="slidenum">
              <a:rPr lang="en-US" smtClean="0"/>
              <a:t>‹#›</a:t>
            </a:fld>
            <a:endParaRPr lang="en-US"/>
          </a:p>
        </p:txBody>
      </p:sp>
    </p:spTree>
    <p:extLst>
      <p:ext uri="{BB962C8B-B14F-4D97-AF65-F5344CB8AC3E}">
        <p14:creationId xmlns:p14="http://schemas.microsoft.com/office/powerpoint/2010/main" val="206193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you put alphabet letters or a communication paper/device in front of a person and it makes perfect sense to you how to use it, take time to explain it to the individual you are trying to assist.  Here are some pointers.</a:t>
            </a:r>
            <a:endParaRPr lang="en-US" dirty="0"/>
          </a:p>
        </p:txBody>
      </p:sp>
      <p:sp>
        <p:nvSpPr>
          <p:cNvPr id="4" name="Slide Number Placeholder 3"/>
          <p:cNvSpPr>
            <a:spLocks noGrp="1"/>
          </p:cNvSpPr>
          <p:nvPr>
            <p:ph type="sldNum" sz="quarter" idx="10"/>
          </p:nvPr>
        </p:nvSpPr>
        <p:spPr/>
        <p:txBody>
          <a:bodyPr/>
          <a:lstStyle/>
          <a:p>
            <a:fld id="{7C44EA75-0817-417B-BDE7-9D4161F793DF}" type="slidenum">
              <a:rPr lang="en-US" smtClean="0"/>
              <a:t>1</a:t>
            </a:fld>
            <a:endParaRPr lang="en-US"/>
          </a:p>
        </p:txBody>
      </p:sp>
    </p:spTree>
    <p:extLst>
      <p:ext uri="{BB962C8B-B14F-4D97-AF65-F5344CB8AC3E}">
        <p14:creationId xmlns:p14="http://schemas.microsoft.com/office/powerpoint/2010/main" val="81766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09036"/>
            <a:ext cx="5995855" cy="3962486"/>
          </a:xfrm>
        </p:spPr>
        <p:txBody>
          <a:bodyPr/>
          <a:lstStyle/>
          <a:p>
            <a:r>
              <a:rPr lang="en-US" sz="1100" dirty="0">
                <a:latin typeface="Arial" panose="020B0604020202020204" pitchFamily="34" charset="0"/>
                <a:cs typeface="Arial" panose="020B0604020202020204" pitchFamily="34" charset="0"/>
              </a:rPr>
              <a:t>Please note that spelling boards for communication may not be appropriate for every one.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People who may be able to used these boards are generally </a:t>
            </a:r>
          </a:p>
          <a:p>
            <a:r>
              <a:rPr lang="en-US" sz="1100" dirty="0">
                <a:latin typeface="Arial" panose="020B0604020202020204" pitchFamily="34" charset="0"/>
                <a:cs typeface="Arial" panose="020B0604020202020204" pitchFamily="34" charset="0"/>
              </a:rPr>
              <a:t>	1.  older than third grade, </a:t>
            </a:r>
          </a:p>
          <a:p>
            <a:r>
              <a:rPr lang="en-US" sz="1100" dirty="0">
                <a:latin typeface="Arial" panose="020B0604020202020204" pitchFamily="34" charset="0"/>
                <a:cs typeface="Arial" panose="020B0604020202020204" pitchFamily="34" charset="0"/>
              </a:rPr>
              <a:t>	2.  have spelling ability, and </a:t>
            </a:r>
          </a:p>
          <a:p>
            <a:r>
              <a:rPr lang="en-US" sz="1100" dirty="0">
                <a:latin typeface="Arial" panose="020B0604020202020204" pitchFamily="34" charset="0"/>
                <a:cs typeface="Arial" panose="020B0604020202020204" pitchFamily="34" charset="0"/>
              </a:rPr>
              <a:t>	3.  can answer questions.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You must take into consideration the individual’s </a:t>
            </a:r>
          </a:p>
          <a:p>
            <a:r>
              <a:rPr lang="en-US" sz="1100" dirty="0">
                <a:latin typeface="Arial" panose="020B0604020202020204" pitchFamily="34" charset="0"/>
                <a:cs typeface="Arial" panose="020B0604020202020204" pitchFamily="34" charset="0"/>
              </a:rPr>
              <a:t>	1.  eyesight</a:t>
            </a:r>
          </a:p>
          <a:p>
            <a:r>
              <a:rPr lang="en-US" sz="1100" dirty="0">
                <a:latin typeface="Arial" panose="020B0604020202020204" pitchFamily="34" charset="0"/>
                <a:cs typeface="Arial" panose="020B0604020202020204" pitchFamily="34" charset="0"/>
              </a:rPr>
              <a:t>	2. ability to access areas on the paper/board where the letters are located</a:t>
            </a:r>
          </a:p>
          <a:p>
            <a:r>
              <a:rPr lang="en-US" sz="1100" dirty="0">
                <a:latin typeface="Arial" panose="020B0604020202020204" pitchFamily="34" charset="0"/>
                <a:cs typeface="Arial" panose="020B0604020202020204" pitchFamily="34" charset="0"/>
              </a:rPr>
              <a:t>	3.  stress conditions at the time the person is trying to use the paper/board</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When a message is communicated: (you might want to use a pen/paper to write it down)</a:t>
            </a:r>
          </a:p>
          <a:p>
            <a:r>
              <a:rPr lang="en-US" sz="1100" dirty="0">
                <a:latin typeface="Arial" panose="020B0604020202020204" pitchFamily="34" charset="0"/>
                <a:cs typeface="Arial" panose="020B0604020202020204" pitchFamily="34" charset="0"/>
              </a:rPr>
              <a:t>	1.  stop the individual after receiving a message.  (too many messages at 			one time can lead to confusion!)</a:t>
            </a:r>
          </a:p>
          <a:p>
            <a:r>
              <a:rPr lang="en-US" sz="1100" dirty="0">
                <a:latin typeface="Arial" panose="020B0604020202020204" pitchFamily="34" charset="0"/>
                <a:cs typeface="Arial" panose="020B0604020202020204" pitchFamily="34" charset="0"/>
              </a:rPr>
              <a:t>	2.  Check in with the individual – tell the individual what you saw the person 		say (type)    You said you have pain in your right arm. Is that 		correct? (wait 	for a yes/no indication)</a:t>
            </a:r>
          </a:p>
          <a:p>
            <a:r>
              <a:rPr lang="en-US" sz="1100" dirty="0">
                <a:latin typeface="Arial" panose="020B0604020202020204" pitchFamily="34" charset="0"/>
                <a:cs typeface="Arial" panose="020B0604020202020204" pitchFamily="34" charset="0"/>
              </a:rPr>
              <a:t>	3. Clarify as needed</a:t>
            </a:r>
          </a:p>
          <a:p>
            <a:r>
              <a:rPr lang="en-US" sz="1100" dirty="0">
                <a:latin typeface="Arial" panose="020B0604020202020204" pitchFamily="34" charset="0"/>
                <a:cs typeface="Arial" panose="020B0604020202020204" pitchFamily="34" charset="0"/>
              </a:rPr>
              <a:t>	4.  Tell the person to continue.</a:t>
            </a:r>
          </a:p>
          <a:p>
            <a:endParaRPr lang="en-US" dirty="0"/>
          </a:p>
        </p:txBody>
      </p:sp>
      <p:sp>
        <p:nvSpPr>
          <p:cNvPr id="4" name="Slide Number Placeholder 3"/>
          <p:cNvSpPr>
            <a:spLocks noGrp="1"/>
          </p:cNvSpPr>
          <p:nvPr>
            <p:ph type="sldNum" sz="quarter" idx="10"/>
          </p:nvPr>
        </p:nvSpPr>
        <p:spPr/>
        <p:txBody>
          <a:bodyPr/>
          <a:lstStyle/>
          <a:p>
            <a:fld id="{7C44EA75-0817-417B-BDE7-9D4161F793DF}" type="slidenum">
              <a:rPr lang="en-US" smtClean="0"/>
              <a:t>2</a:t>
            </a:fld>
            <a:endParaRPr lang="en-US"/>
          </a:p>
        </p:txBody>
      </p:sp>
    </p:spTree>
    <p:extLst>
      <p:ext uri="{BB962C8B-B14F-4D97-AF65-F5344CB8AC3E}">
        <p14:creationId xmlns:p14="http://schemas.microsoft.com/office/powerpoint/2010/main" val="390429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instructions to the individual who needs to communicate using the spelling board are:  </a:t>
            </a:r>
          </a:p>
          <a:p>
            <a:r>
              <a:rPr lang="en-US" dirty="0" smtClean="0"/>
              <a:t>Can you see the letters?  	Touch the (letter in the upper left), </a:t>
            </a:r>
          </a:p>
          <a:p>
            <a:r>
              <a:rPr lang="en-US" dirty="0"/>
              <a:t>	</a:t>
            </a:r>
            <a:r>
              <a:rPr lang="en-US" dirty="0" smtClean="0"/>
              <a:t>	touch the (letter in the upper right), </a:t>
            </a:r>
          </a:p>
          <a:p>
            <a:r>
              <a:rPr lang="en-US" dirty="0"/>
              <a:t>	</a:t>
            </a:r>
            <a:r>
              <a:rPr lang="en-US" dirty="0" smtClean="0"/>
              <a:t>	touch the (letter in the lower left), </a:t>
            </a:r>
          </a:p>
          <a:p>
            <a:r>
              <a:rPr lang="en-US" dirty="0"/>
              <a:t>	</a:t>
            </a:r>
            <a:r>
              <a:rPr lang="en-US" dirty="0" smtClean="0"/>
              <a:t>	touch the </a:t>
            </a:r>
            <a:r>
              <a:rPr lang="en-US" dirty="0"/>
              <a:t>(</a:t>
            </a:r>
            <a:r>
              <a:rPr lang="en-US" dirty="0" smtClean="0"/>
              <a:t>letter in the lower right).</a:t>
            </a:r>
          </a:p>
          <a:p>
            <a:endParaRPr lang="en-US" dirty="0" smtClean="0"/>
          </a:p>
          <a:p>
            <a:r>
              <a:rPr lang="en-US" dirty="0" smtClean="0"/>
              <a:t>(to determine if the person can access all letters on the board with a finger/toe point.  It is also done to see if they can distinguish the letter in those places.  If they cannot see the letters, you may need to enlarge the size of the letters.  </a:t>
            </a:r>
          </a:p>
          <a:p>
            <a:endParaRPr lang="en-US" dirty="0"/>
          </a:p>
          <a:p>
            <a:r>
              <a:rPr lang="en-US" dirty="0" smtClean="0"/>
              <a:t>If they cannot access the whole board because of problems reaching areas, you may need to make the letters smaller/closer together in order for the person to access the letters.  One size does not work with all people.</a:t>
            </a:r>
          </a:p>
          <a:p>
            <a:endParaRPr lang="en-US" dirty="0"/>
          </a:p>
          <a:p>
            <a:r>
              <a:rPr lang="en-US" dirty="0" smtClean="0"/>
              <a:t>Draw the individual’s attention to the “space.”  This is what the individual touches at the end of a word to separate the words. Without using it,                       </a:t>
            </a:r>
          </a:p>
          <a:p>
            <a:r>
              <a:rPr lang="en-US" dirty="0"/>
              <a:t> </a:t>
            </a:r>
            <a:r>
              <a:rPr lang="en-US" dirty="0" smtClean="0"/>
              <a:t>                                                    </a:t>
            </a:r>
            <a:r>
              <a:rPr lang="en-US" dirty="0" err="1" smtClean="0"/>
              <a:t>thethingthepersonsayswilllooklikethis</a:t>
            </a:r>
            <a:r>
              <a:rPr lang="en-US" dirty="0" smtClean="0"/>
              <a:t>.</a:t>
            </a:r>
          </a:p>
          <a:p>
            <a:r>
              <a:rPr lang="en-US" dirty="0" smtClean="0"/>
              <a:t>That could increase the amount of time it takes to understand the written message.</a:t>
            </a:r>
            <a:endParaRPr lang="en-US" dirty="0"/>
          </a:p>
        </p:txBody>
      </p:sp>
      <p:sp>
        <p:nvSpPr>
          <p:cNvPr id="4" name="Slide Number Placeholder 3"/>
          <p:cNvSpPr>
            <a:spLocks noGrp="1"/>
          </p:cNvSpPr>
          <p:nvPr>
            <p:ph type="sldNum" sz="quarter" idx="10"/>
          </p:nvPr>
        </p:nvSpPr>
        <p:spPr/>
        <p:txBody>
          <a:bodyPr/>
          <a:lstStyle/>
          <a:p>
            <a:fld id="{7C44EA75-0817-417B-BDE7-9D4161F793DF}" type="slidenum">
              <a:rPr lang="en-US" smtClean="0"/>
              <a:t>3</a:t>
            </a:fld>
            <a:endParaRPr lang="en-US"/>
          </a:p>
        </p:txBody>
      </p:sp>
    </p:spTree>
    <p:extLst>
      <p:ext uri="{BB962C8B-B14F-4D97-AF65-F5344CB8AC3E}">
        <p14:creationId xmlns:p14="http://schemas.microsoft.com/office/powerpoint/2010/main" val="1136873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on these two special boards, the vowels are lined up.  Since there are vowels in every word in English, the person who needs to spell a word is told to go to the side with the vowels when a vowel is needed.</a:t>
            </a:r>
          </a:p>
          <a:p>
            <a:endParaRPr lang="en-US" dirty="0"/>
          </a:p>
          <a:p>
            <a:r>
              <a:rPr lang="en-US" dirty="0" smtClean="0"/>
              <a:t>Explain briefly how the board is set up and how to separate the words with touching the “space.”</a:t>
            </a:r>
          </a:p>
          <a:p>
            <a:endParaRPr lang="en-US" dirty="0"/>
          </a:p>
          <a:p>
            <a:endParaRPr lang="en-US" dirty="0" smtClean="0"/>
          </a:p>
          <a:p>
            <a:r>
              <a:rPr lang="en-US" dirty="0" smtClean="0"/>
              <a:t>While there are many different ways to make spelling boards, these are the most frequently used and easily made boards.</a:t>
            </a:r>
          </a:p>
          <a:p>
            <a:endParaRPr lang="en-US" dirty="0"/>
          </a:p>
        </p:txBody>
      </p:sp>
      <p:sp>
        <p:nvSpPr>
          <p:cNvPr id="4" name="Slide Number Placeholder 3"/>
          <p:cNvSpPr>
            <a:spLocks noGrp="1"/>
          </p:cNvSpPr>
          <p:nvPr>
            <p:ph type="sldNum" sz="quarter" idx="10"/>
          </p:nvPr>
        </p:nvSpPr>
        <p:spPr/>
        <p:txBody>
          <a:bodyPr/>
          <a:lstStyle/>
          <a:p>
            <a:fld id="{7C44EA75-0817-417B-BDE7-9D4161F793DF}" type="slidenum">
              <a:rPr lang="en-US" smtClean="0"/>
              <a:t>4</a:t>
            </a:fld>
            <a:endParaRPr lang="en-US"/>
          </a:p>
        </p:txBody>
      </p:sp>
    </p:spTree>
    <p:extLst>
      <p:ext uri="{BB962C8B-B14F-4D97-AF65-F5344CB8AC3E}">
        <p14:creationId xmlns:p14="http://schemas.microsoft.com/office/powerpoint/2010/main" val="3667191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latin typeface="Arial" panose="020B0604020202020204" pitchFamily="34" charset="0"/>
                <a:cs typeface="Arial" panose="020B0604020202020204" pitchFamily="34" charset="0"/>
              </a:rPr>
              <a:t>Teaching how to use a  fingerspelling board</a:t>
            </a:r>
            <a:endParaRPr lang="en-US" sz="4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733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anose="020B0A04020102020204" pitchFamily="34" charset="0"/>
              </a:rPr>
              <a:t>Spelling boards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Spelling boards can be used for individuals to ask or answer questions during an emergency</a:t>
            </a:r>
          </a:p>
          <a:p>
            <a:r>
              <a:rPr lang="en-US" dirty="0" smtClean="0">
                <a:latin typeface="Arial" panose="020B0604020202020204" pitchFamily="34" charset="0"/>
                <a:cs typeface="Arial" panose="020B0604020202020204" pitchFamily="34" charset="0"/>
              </a:rPr>
              <a:t>Many types of spelling boards may be used</a:t>
            </a:r>
          </a:p>
          <a:p>
            <a:pPr lvl="1"/>
            <a:r>
              <a:rPr lang="en-US" dirty="0" smtClean="0">
                <a:latin typeface="Arial" panose="020B0604020202020204" pitchFamily="34" charset="0"/>
                <a:cs typeface="Arial" panose="020B0604020202020204" pitchFamily="34" charset="0"/>
              </a:rPr>
              <a:t>ABC configuration</a:t>
            </a:r>
          </a:p>
          <a:p>
            <a:pPr lvl="1"/>
            <a:r>
              <a:rPr lang="en-US" dirty="0" smtClean="0">
                <a:latin typeface="Arial" panose="020B0604020202020204" pitchFamily="34" charset="0"/>
                <a:cs typeface="Arial" panose="020B0604020202020204" pitchFamily="34" charset="0"/>
              </a:rPr>
              <a:t>Qwerty (keyboard) set up</a:t>
            </a:r>
          </a:p>
          <a:p>
            <a:pPr lvl="1"/>
            <a:r>
              <a:rPr lang="en-US" dirty="0" smtClean="0">
                <a:latin typeface="Arial" panose="020B0604020202020204" pitchFamily="34" charset="0"/>
                <a:cs typeface="Arial" panose="020B0604020202020204" pitchFamily="34" charset="0"/>
              </a:rPr>
              <a:t>Special set up</a:t>
            </a:r>
          </a:p>
          <a:p>
            <a:pPr marL="0" indent="0">
              <a:buNone/>
            </a:pPr>
            <a:r>
              <a:rPr lang="en-US" dirty="0" smtClean="0">
                <a:latin typeface="Arial" panose="020B0604020202020204" pitchFamily="34" charset="0"/>
                <a:cs typeface="Arial" panose="020B0604020202020204" pitchFamily="34" charset="0"/>
              </a:rPr>
              <a:t>Spelling boards may be quickly made using a paper and pen/marker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81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5867" y="762000"/>
            <a:ext cx="10617200" cy="5509200"/>
          </a:xfrm>
          <a:prstGeom prst="rect">
            <a:avLst/>
          </a:prstGeom>
        </p:spPr>
        <p:txBody>
          <a:bodyPr wrap="square">
            <a:spAutoFit/>
          </a:bodyPr>
          <a:lstStyle/>
          <a:p>
            <a:r>
              <a:rPr lang="en-US" sz="3200" dirty="0"/>
              <a:t>ABC boards:  Alphabet letters are printed in an </a:t>
            </a:r>
            <a:r>
              <a:rPr lang="en-US" sz="3200" dirty="0" smtClean="0"/>
              <a:t>ABC </a:t>
            </a:r>
            <a:r>
              <a:rPr lang="en-US" sz="3200" dirty="0"/>
              <a:t>order for the entire alphabet.</a:t>
            </a:r>
          </a:p>
          <a:p>
            <a:endParaRPr lang="en-US" sz="3200" dirty="0"/>
          </a:p>
          <a:p>
            <a:r>
              <a:rPr lang="en-US" sz="3200" dirty="0"/>
              <a:t>Qwerty: top line </a:t>
            </a:r>
            <a:r>
              <a:rPr lang="en-US" sz="3200" dirty="0" smtClean="0"/>
              <a:t>is:            </a:t>
            </a:r>
            <a:r>
              <a:rPr lang="en-US" sz="3200" dirty="0"/>
              <a:t>Q  W  E  R  T  Y  U  I  O  P  </a:t>
            </a:r>
          </a:p>
          <a:p>
            <a:r>
              <a:rPr lang="en-US" sz="3200" dirty="0"/>
              <a:t>                </a:t>
            </a:r>
            <a:r>
              <a:rPr lang="en-US" sz="3200" dirty="0" smtClean="0"/>
              <a:t>2</a:t>
            </a:r>
            <a:r>
              <a:rPr lang="en-US" sz="3200" baseline="30000" dirty="0" smtClean="0"/>
              <a:t>nd</a:t>
            </a:r>
            <a:r>
              <a:rPr lang="en-US" sz="3200" dirty="0" smtClean="0"/>
              <a:t>  </a:t>
            </a:r>
            <a:r>
              <a:rPr lang="en-US" sz="3200" dirty="0"/>
              <a:t>line </a:t>
            </a:r>
            <a:r>
              <a:rPr lang="en-US" sz="3200" dirty="0" smtClean="0"/>
              <a:t>is</a:t>
            </a:r>
            <a:r>
              <a:rPr lang="en-US" sz="3200" smtClean="0"/>
              <a:t>:           A  </a:t>
            </a:r>
            <a:r>
              <a:rPr lang="en-US" sz="3200" dirty="0"/>
              <a:t>S  D  F  G  H  J  K  L  </a:t>
            </a:r>
          </a:p>
          <a:p>
            <a:r>
              <a:rPr lang="en-US" sz="3200" dirty="0"/>
              <a:t>                </a:t>
            </a:r>
            <a:r>
              <a:rPr lang="en-US" sz="3200" dirty="0" smtClean="0"/>
              <a:t>3</a:t>
            </a:r>
            <a:r>
              <a:rPr lang="en-US" sz="3200" baseline="30000" dirty="0" smtClean="0"/>
              <a:t>rd</a:t>
            </a:r>
            <a:r>
              <a:rPr lang="en-US" sz="3200" dirty="0" smtClean="0"/>
              <a:t>  </a:t>
            </a:r>
            <a:r>
              <a:rPr lang="en-US" sz="3200" dirty="0"/>
              <a:t>line is  </a:t>
            </a:r>
            <a:r>
              <a:rPr lang="en-US" sz="3200" dirty="0" smtClean="0"/>
              <a:t>            Z  </a:t>
            </a:r>
            <a:r>
              <a:rPr lang="en-US" sz="3200" dirty="0"/>
              <a:t>X  C  V  B  N  M </a:t>
            </a:r>
            <a:endParaRPr lang="en-US" sz="3200" dirty="0" smtClean="0"/>
          </a:p>
          <a:p>
            <a:r>
              <a:rPr lang="en-US" sz="3200" dirty="0" smtClean="0"/>
              <a:t>                                                      (space)</a:t>
            </a:r>
          </a:p>
          <a:p>
            <a:endParaRPr lang="en-US" sz="3200" dirty="0" smtClean="0"/>
          </a:p>
          <a:p>
            <a:endParaRPr lang="en-US" sz="3200" dirty="0" smtClean="0"/>
          </a:p>
          <a:p>
            <a:endParaRPr lang="en-US" sz="3200" dirty="0"/>
          </a:p>
          <a:p>
            <a:endParaRPr lang="en-US" sz="3200" dirty="0"/>
          </a:p>
        </p:txBody>
      </p:sp>
    </p:spTree>
    <p:extLst>
      <p:ext uri="{BB962C8B-B14F-4D97-AF65-F5344CB8AC3E}">
        <p14:creationId xmlns:p14="http://schemas.microsoft.com/office/powerpoint/2010/main" val="398297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399" y="660400"/>
            <a:ext cx="10634133" cy="6186309"/>
          </a:xfrm>
          <a:prstGeom prst="rect">
            <a:avLst/>
          </a:prstGeom>
        </p:spPr>
        <p:txBody>
          <a:bodyPr wrap="square">
            <a:spAutoFit/>
          </a:bodyPr>
          <a:lstStyle/>
          <a:p>
            <a:endParaRPr lang="pt-BR" sz="1200" dirty="0"/>
          </a:p>
          <a:p>
            <a:r>
              <a:rPr lang="pt-BR" sz="2400" dirty="0"/>
              <a:t>Special set up:   </a:t>
            </a:r>
            <a:r>
              <a:rPr lang="pt-BR" sz="2400" dirty="0" smtClean="0"/>
              <a:t>    A  </a:t>
            </a:r>
            <a:r>
              <a:rPr lang="pt-BR" sz="2400" dirty="0"/>
              <a:t>B  C  D </a:t>
            </a:r>
            <a:endParaRPr lang="pt-BR" sz="2400" dirty="0" smtClean="0"/>
          </a:p>
          <a:p>
            <a:r>
              <a:rPr lang="pt-BR" sz="2400" dirty="0"/>
              <a:t> </a:t>
            </a:r>
            <a:r>
              <a:rPr lang="pt-BR" sz="2400" dirty="0" smtClean="0"/>
              <a:t>                            E  </a:t>
            </a:r>
            <a:r>
              <a:rPr lang="pt-BR" sz="2400" dirty="0"/>
              <a:t>F  G  H    </a:t>
            </a:r>
          </a:p>
          <a:p>
            <a:r>
              <a:rPr lang="pt-BR" sz="2400" dirty="0"/>
              <a:t>                             I   J  K  L  M  N  </a:t>
            </a:r>
          </a:p>
          <a:p>
            <a:r>
              <a:rPr lang="pt-BR" sz="2400" dirty="0"/>
              <a:t>                             O  P  Q  R  S  T  </a:t>
            </a:r>
          </a:p>
          <a:p>
            <a:r>
              <a:rPr lang="pt-BR" sz="2400" dirty="0"/>
              <a:t>                             U  V  W  X  Y  </a:t>
            </a:r>
            <a:r>
              <a:rPr lang="pt-BR" sz="2400" dirty="0" smtClean="0"/>
              <a:t>Z        (space)</a:t>
            </a:r>
          </a:p>
          <a:p>
            <a:r>
              <a:rPr lang="pt-BR" sz="2400" dirty="0" smtClean="0"/>
              <a:t>Or</a:t>
            </a:r>
          </a:p>
          <a:p>
            <a:r>
              <a:rPr lang="pt-BR" sz="2400" dirty="0"/>
              <a:t>	</a:t>
            </a:r>
            <a:r>
              <a:rPr lang="pt-BR" sz="2400" dirty="0" smtClean="0"/>
              <a:t>				             A</a:t>
            </a:r>
          </a:p>
          <a:p>
            <a:r>
              <a:rPr lang="pt-BR" sz="2400" dirty="0"/>
              <a:t> </a:t>
            </a:r>
            <a:r>
              <a:rPr lang="pt-BR" sz="2400" dirty="0" smtClean="0"/>
              <a:t>                             B  C  D  E</a:t>
            </a:r>
          </a:p>
          <a:p>
            <a:r>
              <a:rPr lang="pt-BR" sz="2400" dirty="0"/>
              <a:t> </a:t>
            </a:r>
            <a:r>
              <a:rPr lang="pt-BR" sz="2400" dirty="0" smtClean="0"/>
              <a:t>                              F  G  H  I</a:t>
            </a:r>
          </a:p>
          <a:p>
            <a:r>
              <a:rPr lang="pt-BR" sz="2400" dirty="0"/>
              <a:t> </a:t>
            </a:r>
            <a:r>
              <a:rPr lang="pt-BR" sz="2400" dirty="0" smtClean="0"/>
              <a:t>                    J  K  L  M  N  O</a:t>
            </a:r>
          </a:p>
          <a:p>
            <a:r>
              <a:rPr lang="pt-BR" sz="2400" dirty="0"/>
              <a:t> </a:t>
            </a:r>
            <a:r>
              <a:rPr lang="pt-BR" sz="2400" dirty="0" smtClean="0"/>
              <a:t>                    P  Q  R  S  T   U</a:t>
            </a:r>
          </a:p>
          <a:p>
            <a:r>
              <a:rPr lang="pt-BR" sz="2400" dirty="0"/>
              <a:t> </a:t>
            </a:r>
            <a:r>
              <a:rPr lang="pt-BR" sz="2400" dirty="0" smtClean="0"/>
              <a:t>                             V  W  X Y  </a:t>
            </a:r>
          </a:p>
          <a:p>
            <a:r>
              <a:rPr lang="pt-BR" sz="2400" dirty="0"/>
              <a:t> </a:t>
            </a:r>
            <a:r>
              <a:rPr lang="pt-BR" sz="2400" dirty="0" smtClean="0"/>
              <a:t>                                        Z               (space)</a:t>
            </a:r>
            <a:endParaRPr lang="pt-BR" sz="2400" dirty="0"/>
          </a:p>
          <a:p>
            <a:endParaRPr lang="pt-BR" sz="3600" dirty="0" smtClean="0"/>
          </a:p>
          <a:p>
            <a:endParaRPr lang="pt-BR" sz="3600" dirty="0"/>
          </a:p>
        </p:txBody>
      </p:sp>
    </p:spTree>
    <p:extLst>
      <p:ext uri="{BB962C8B-B14F-4D97-AF65-F5344CB8AC3E}">
        <p14:creationId xmlns:p14="http://schemas.microsoft.com/office/powerpoint/2010/main" val="37938279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53</TotalTime>
  <Words>339</Words>
  <Application>Microsoft Office PowerPoint</Application>
  <PresentationFormat>Widescreen</PresentationFormat>
  <Paragraphs>71</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Arial Black</vt:lpstr>
      <vt:lpstr>Calibri</vt:lpstr>
      <vt:lpstr>Garamond</vt:lpstr>
      <vt:lpstr>Organic</vt:lpstr>
      <vt:lpstr>Teaching how to use a  fingerspelling board</vt:lpstr>
      <vt:lpstr>Spelling boards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how to use a  fingerspelling board</dc:title>
  <dc:creator>Sharon Mankey</dc:creator>
  <cp:lastModifiedBy>Sharon Mankey</cp:lastModifiedBy>
  <cp:revision>6</cp:revision>
  <cp:lastPrinted>2020-11-13T20:48:46Z</cp:lastPrinted>
  <dcterms:created xsi:type="dcterms:W3CDTF">2020-11-13T20:03:33Z</dcterms:created>
  <dcterms:modified xsi:type="dcterms:W3CDTF">2020-11-13T20:56:56Z</dcterms:modified>
</cp:coreProperties>
</file>