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479"/>
  </p:normalViewPr>
  <p:slideViewPr>
    <p:cSldViewPr snapToGrid="0" snapToObjects="1">
      <p:cViewPr varScale="1">
        <p:scale>
          <a:sx n="78" d="100"/>
          <a:sy n="78" d="100"/>
        </p:scale>
        <p:origin x="1608" y="168"/>
      </p:cViewPr>
      <p:guideLst/>
    </p:cSldViewPr>
  </p:slideViewPr>
  <p:notesTextViewPr>
    <p:cViewPr>
      <p:scale>
        <a:sx n="1" d="1"/>
        <a:sy n="1" d="1"/>
      </p:scale>
      <p:origin x="0" y="-40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FAC7-0978-A34C-BFD4-61BD53E7743B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81F41-AB6F-D240-A07E-7968300C8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4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you happen upon an accident involving someone in a wheelchair, do not leave the wheelchair by the roadside. Transport it to the hospital for the individual! They are expensive pieces of equipment (range from $2000-11000+) that are often designed for the individual and can’t be replaced easily or quickly.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sit in the wheelchair to move it; most seating systems are molded to the individual’s body and that can be damaged if someone else sits in it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Disengage motor to move the chair manually; ask individual </a:t>
            </a:r>
            <a:r>
              <a:rPr lang="en-US"/>
              <a:t>or caregiver how </a:t>
            </a:r>
            <a:r>
              <a:rPr lang="en-US" dirty="0"/>
              <a:t>to do this  </a:t>
            </a:r>
          </a:p>
          <a:p>
            <a:r>
              <a:rPr lang="en-US" dirty="0"/>
              <a:t>* These are general suggestions; each chair is different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81F41-AB6F-D240-A07E-7968300C85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62C9A51-EF16-AF4E-9FA2-C052CD211968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16A3AD3-04FB-2D41-ADA2-14AD246E34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18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9A51-EF16-AF4E-9FA2-C052CD211968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AD3-04FB-2D41-ADA2-14AD246E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5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9A51-EF16-AF4E-9FA2-C052CD211968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AD3-04FB-2D41-ADA2-14AD246E34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152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9A51-EF16-AF4E-9FA2-C052CD211968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AD3-04FB-2D41-ADA2-14AD246E343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824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9A51-EF16-AF4E-9FA2-C052CD211968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AD3-04FB-2D41-ADA2-14AD246E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97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9A51-EF16-AF4E-9FA2-C052CD211968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AD3-04FB-2D41-ADA2-14AD246E343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770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9A51-EF16-AF4E-9FA2-C052CD211968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AD3-04FB-2D41-ADA2-14AD246E34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035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9A51-EF16-AF4E-9FA2-C052CD211968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AD3-04FB-2D41-ADA2-14AD246E34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01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9A51-EF16-AF4E-9FA2-C052CD211968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AD3-04FB-2D41-ADA2-14AD246E34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51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9A51-EF16-AF4E-9FA2-C052CD211968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AD3-04FB-2D41-ADA2-14AD246E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6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9A51-EF16-AF4E-9FA2-C052CD211968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AD3-04FB-2D41-ADA2-14AD246E34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09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9A51-EF16-AF4E-9FA2-C052CD211968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AD3-04FB-2D41-ADA2-14AD246E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5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9A51-EF16-AF4E-9FA2-C052CD211968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AD3-04FB-2D41-ADA2-14AD246E343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08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9A51-EF16-AF4E-9FA2-C052CD211968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AD3-04FB-2D41-ADA2-14AD246E34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65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9A51-EF16-AF4E-9FA2-C052CD211968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AD3-04FB-2D41-ADA2-14AD246E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6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9A51-EF16-AF4E-9FA2-C052CD211968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AD3-04FB-2D41-ADA2-14AD246E34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75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9A51-EF16-AF4E-9FA2-C052CD211968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3AD3-04FB-2D41-ADA2-14AD246E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0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2C9A51-EF16-AF4E-9FA2-C052CD211968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6A3AD3-04FB-2D41-ADA2-14AD246E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1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E9EC0-C141-5844-86D6-D990A2D55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Information You May Want to Include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A07D76-D843-4F49-A068-BE09750849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2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5A38-8F21-6D4A-873A-05E4FA2F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about wheelchairs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69589-B90B-554B-A610-A821416D7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Transport the wheelchair to where the individual is</a:t>
            </a:r>
          </a:p>
          <a:p>
            <a:pPr lvl="1"/>
            <a:r>
              <a:rPr lang="en-US" dirty="0"/>
              <a:t>Do not lay it down on its side </a:t>
            </a:r>
          </a:p>
          <a:p>
            <a:pPr lvl="1"/>
            <a:r>
              <a:rPr lang="en-US" dirty="0"/>
              <a:t>Transport it on a flatbed truck (fastened down) </a:t>
            </a:r>
          </a:p>
          <a:p>
            <a:pPr lvl="1"/>
            <a:r>
              <a:rPr lang="en-US" dirty="0"/>
              <a:t>Call specialized transport company (in Indiana – Superior Van &amp; Mobility) </a:t>
            </a:r>
          </a:p>
          <a:p>
            <a:r>
              <a:rPr lang="en-US" dirty="0"/>
              <a:t>Do not sit in the wheelchair to move it </a:t>
            </a:r>
          </a:p>
          <a:p>
            <a:r>
              <a:rPr lang="en-US" dirty="0"/>
              <a:t>Disengage motor to move the chair manually </a:t>
            </a:r>
          </a:p>
          <a:p>
            <a:r>
              <a:rPr lang="en-US" dirty="0"/>
              <a:t>* These are general suggestions; each chair is different </a:t>
            </a:r>
          </a:p>
        </p:txBody>
      </p:sp>
    </p:spTree>
    <p:extLst>
      <p:ext uri="{BB962C8B-B14F-4D97-AF65-F5344CB8AC3E}">
        <p14:creationId xmlns:p14="http://schemas.microsoft.com/office/powerpoint/2010/main" val="2182823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{51192475-D2DF-7542-A2E9-BF5A33C96A04}tf10001064</Template>
  <TotalTime>20</TotalTime>
  <Words>189</Words>
  <Application>Microsoft Macintosh PowerPoint</Application>
  <PresentationFormat>Widescreen</PresentationFormat>
  <Paragraphs>14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Garamond</vt:lpstr>
      <vt:lpstr>Organic</vt:lpstr>
      <vt:lpstr>Additional Information You May Want to Include</vt:lpstr>
      <vt:lpstr>Information about wheelchairs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Information You May Want to Include</dc:title>
  <dc:creator>Microsoft Office User</dc:creator>
  <cp:lastModifiedBy>Microsoft Office User</cp:lastModifiedBy>
  <cp:revision>2</cp:revision>
  <dcterms:created xsi:type="dcterms:W3CDTF">2020-11-13T19:26:18Z</dcterms:created>
  <dcterms:modified xsi:type="dcterms:W3CDTF">2020-11-13T19:46:44Z</dcterms:modified>
</cp:coreProperties>
</file>